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61" r:id="rId4"/>
    <p:sldId id="269" r:id="rId5"/>
    <p:sldId id="262" r:id="rId6"/>
    <p:sldId id="268" r:id="rId7"/>
    <p:sldId id="260" r:id="rId8"/>
    <p:sldId id="270" r:id="rId9"/>
    <p:sldId id="267" r:id="rId10"/>
    <p:sldId id="27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5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9" autoAdjust="0"/>
    <p:restoredTop sz="96407" autoAdjust="0"/>
  </p:normalViewPr>
  <p:slideViewPr>
    <p:cSldViewPr snapToGrid="0">
      <p:cViewPr varScale="1">
        <p:scale>
          <a:sx n="106" d="100"/>
          <a:sy n="106" d="100"/>
        </p:scale>
        <p:origin x="2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2287" y="-3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8E7AB7-80E3-43D8-9FD2-45FABA6305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D2530F-3D5B-47D5-8761-B4A3E803B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2/20/2021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5CA47-2786-4B4E-97AA-7CD7D25102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41945-EE6D-4ED5-AAE8-C9424E16A3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C2AF8-F545-4165-9CC2-6AA444E8C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96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2/20/2021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61DB5-81ED-4526-96DF-7CDC6C125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777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Hello my name is India Brown and I am the owner of PMPHASE. My company has 5 service lines of business;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Project Management, 2) Education, Training and Development, 3) Business Analytics, 4) Revenue Cycle Management and 5) Leadership Development.  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our service line for leadership development we offer personal and professional mentoring. 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today’s discussion I would like to cover some of the benefits of what it would mean for you in having a mentor on your side.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61DB5-81ED-4526-96DF-7CDC6C125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76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61DB5-81ED-4526-96DF-7CDC6C1257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04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61DB5-81ED-4526-96DF-7CDC6C1257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99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Mentoring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going to discuss how  Don’t be afraid to ask and share-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Your Mind Set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Staff to Leader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 Tools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you need to succeed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61DB5-81ED-4526-96DF-7CDC6C125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20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a coach who will help you; 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Find your passion and your purpose 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Reduce your stress 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 your accountability 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Balance work/life 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61DB5-81ED-4526-96DF-7CDC6C1257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57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a coach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help you; </a:t>
            </a:r>
          </a:p>
          <a:p>
            <a:pPr marL="914400" lvl="1" indent="-45720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Times New Roman" panose="02020603050405020304" pitchFamily="18" charset="0"/>
              <a:buChar char="►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ncrease your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self-knowledge</a:t>
            </a:r>
          </a:p>
          <a:p>
            <a:pPr marL="914400" lvl="1" indent="-45720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Times New Roman" panose="02020603050405020304" pitchFamily="18" charset="0"/>
              <a:buChar char="►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well-rounded and more effective leader</a:t>
            </a:r>
          </a:p>
          <a:p>
            <a:pPr marL="914400" lvl="1" indent="-45720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Times New Roman" panose="02020603050405020304" pitchFamily="18" charset="0"/>
              <a:buChar char="►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Get and stay motivated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Times New Roman" panose="02020603050405020304" pitchFamily="18" charset="0"/>
              <a:buChar char="►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Develop stronger sales skills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61DB5-81ED-4526-96DF-7CDC6C1257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8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to Leader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You’re a boss now !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Make decisions as a leader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Change the way you think of yourself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You’re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</a:t>
            </a:r>
            <a:r>
              <a:rPr lang="en-U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ecision maker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You’re the problem solver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decisions based on your business needs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not take short cuts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Make your business a priority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look for ways to evolve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61DB5-81ED-4526-96DF-7CDC6C125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81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professional and show professionalism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and everyone that works for you is always representing your business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your behavior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up and be ready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Dress appropriately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exhibit </a:t>
            </a:r>
            <a:r>
              <a:rPr lang="en-U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courteous, conscientious, and businesslike manners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no longer just getting a check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business is earning revenue  </a:t>
            </a:r>
          </a:p>
          <a:p>
            <a:pPr lvl="1">
              <a:buFont typeface="Wingdings" panose="05000000000000000000" pitchFamily="2" charset="2"/>
              <a:buChar char=""/>
            </a:pPr>
            <a:endParaRPr lang="en-US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61DB5-81ED-4526-96DF-7CDC6C125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75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Tools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Registration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Plan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Vendor/Business Contracts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Branding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Trademarking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Marketing   </a:t>
            </a:r>
          </a:p>
          <a:p>
            <a:pPr lvl="1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Font typeface="Wingdings 3" panose="05040102010807070707" pitchFamily="18" charset="2"/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61DB5-81ED-4526-96DF-7CDC6C125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93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Bank Account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Credit Card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Accounting Tools 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Expense Tracking </a:t>
            </a:r>
          </a:p>
          <a:p>
            <a:pPr lvl="1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61DB5-81ED-4526-96DF-7CDC6C125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56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61DB5-81ED-4526-96DF-7CDC6C125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9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F318-6EDF-4080-81A7-DB3CC60047E9}" type="datetime1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www.pmphase.com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CB8A-648A-4CEF-BDE9-CAF811531A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69239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B75E-97B6-494F-B9B2-96C732B6F11D}" type="datetime1">
              <a:rPr lang="en-US" smtClean="0"/>
              <a:t>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www.pmphase.com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CB8A-648A-4CEF-BDE9-CAF81153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01457"/>
      </p:ext>
    </p:extLst>
  </p:cSld>
  <p:clrMapOvr>
    <a:masterClrMapping/>
  </p:clrMapOvr>
  <p:transition spd="slow">
    <p:wipe/>
  </p:transition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B75E-97B6-494F-B9B2-96C732B6F11D}" type="datetime1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www.pmphase.com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CB8A-648A-4CEF-BDE9-CAF81153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70047"/>
      </p:ext>
    </p:extLst>
  </p:cSld>
  <p:clrMapOvr>
    <a:masterClrMapping/>
  </p:clrMapOvr>
  <p:transition spd="slow">
    <p:wipe/>
  </p:transition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B75E-97B6-494F-B9B2-96C732B6F11D}" type="datetime1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www.pmphase.com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CB8A-648A-4CEF-BDE9-CAF811531AC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4190804"/>
      </p:ext>
    </p:extLst>
  </p:cSld>
  <p:clrMapOvr>
    <a:masterClrMapping/>
  </p:clrMapOvr>
  <p:transition spd="slow">
    <p:wipe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B75E-97B6-494F-B9B2-96C732B6F11D}" type="datetime1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www.pmphase.com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CB8A-648A-4CEF-BDE9-CAF81153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6309"/>
      </p:ext>
    </p:extLst>
  </p:cSld>
  <p:clrMapOvr>
    <a:masterClrMapping/>
  </p:clrMapOvr>
  <p:transition spd="slow">
    <p:wipe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B75E-97B6-494F-B9B2-96C732B6F11D}" type="datetime1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www.pmphase.com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CB8A-648A-4CEF-BDE9-CAF811531A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9513497"/>
      </p:ext>
    </p:extLst>
  </p:cSld>
  <p:clrMapOvr>
    <a:masterClrMapping/>
  </p:clrMapOvr>
  <p:transition spd="slow">
    <p:wipe/>
  </p:transition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B75E-97B6-494F-B9B2-96C732B6F11D}" type="datetime1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www.pmphase.com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CB8A-648A-4CEF-BDE9-CAF81153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88926"/>
      </p:ext>
    </p:extLst>
  </p:cSld>
  <p:clrMapOvr>
    <a:masterClrMapping/>
  </p:clrMapOvr>
  <p:transition spd="slow">
    <p:wip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3E96-858E-4241-8C57-09984F20135A}" type="datetime1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www.pmphase.com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CB8A-648A-4CEF-BDE9-CAF81153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0899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03F6-DEA2-4071-AABD-D63363DC6D60}" type="datetime1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www.pmphase.com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CB8A-648A-4CEF-BDE9-CAF81153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5082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6277-D903-4CC9-8F8C-165261E9CF25}" type="datetime1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www.pmphase.com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CB8A-648A-4CEF-BDE9-CAF81153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144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53FC-D2EB-4D2A-94E2-2AF0AA96606F}" type="datetime1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www.pmphase.com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CB8A-648A-4CEF-BDE9-CAF81153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0993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247C-DE62-4722-9610-B4EF6FAE1B97}" type="datetime1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www.pmphase.com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CB8A-648A-4CEF-BDE9-CAF81153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1765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1067-9FE2-41BC-821E-561F5641724F}" type="datetime1">
              <a:rPr lang="en-US" smtClean="0"/>
              <a:t>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www.pmphase.com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CB8A-648A-4CEF-BDE9-CAF81153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9940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3573-A674-46B1-9A1A-5F3C954B71A7}" type="datetime1">
              <a:rPr lang="en-US" smtClean="0"/>
              <a:t>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www.pmphase.com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CB8A-648A-4CEF-BDE9-CAF81153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0426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C824-9EE0-4A7D-9151-460D441313FB}" type="datetime1">
              <a:rPr lang="en-US" smtClean="0"/>
              <a:t>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www.pmphase.com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CB8A-648A-4CEF-BDE9-CAF81153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4897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A060-069C-40D3-A5AE-AD843572776D}" type="datetime1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www.pmphase.com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CB8A-648A-4CEF-BDE9-CAF81153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2425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4E36-3FC5-4A5E-888D-17D75A2ABD5A}" type="datetime1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www.pmphase.com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CB8A-648A-4CEF-BDE9-CAF81153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982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29">
              <a:srgbClr val="E37518">
                <a:alpha val="68000"/>
                <a:lumMod val="96000"/>
                <a:lumOff val="4000"/>
              </a:srgbClr>
            </a:gs>
            <a:gs pos="51000">
              <a:srgbClr val="FFC000"/>
            </a:gs>
            <a:gs pos="100000">
              <a:srgbClr val="F09A29"/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8D1B75E-97B6-494F-B9B2-96C732B6F11D}" type="datetime1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www.pmphase.com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093CB8A-648A-4CEF-BDE9-CAF81153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18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ransition spd="slow">
    <p:wipe/>
  </p:transition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pyright.gov/help/index.html#genera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mphase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diabrown@pmphas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a.gov/business-guide/launch-your-business/pick-your-business-locat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nb.com/duns-number/get-a-duns.html" TargetMode="External"/><Relationship Id="rId5" Type="http://schemas.openxmlformats.org/officeDocument/2006/relationships/hyperlink" Target="https://inbiz.in.gov/start-business" TargetMode="External"/><Relationship Id="rId4" Type="http://schemas.openxmlformats.org/officeDocument/2006/relationships/hyperlink" Target="https://www.uspto.gov/trademark/log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8880D991-1948-4BAE-99B0-BFC9B9F61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19902B7-78C7-4A48-A375-7FE01C69F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719" y="1842320"/>
            <a:ext cx="6737786" cy="867229"/>
          </a:xfrm>
        </p:spPr>
        <p:txBody>
          <a:bodyPr>
            <a:noAutofit/>
          </a:bodyPr>
          <a:lstStyle/>
          <a:p>
            <a:pPr algn="ctr"/>
            <a:r>
              <a:rPr lang="en-US" sz="6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Mentoring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FABB2-DE9F-4231-89BC-112898360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2" y="2788696"/>
            <a:ext cx="6149403" cy="170235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</a:t>
            </a:r>
          </a:p>
          <a:p>
            <a:pPr algn="ctr">
              <a:spcBef>
                <a:spcPts val="0"/>
              </a:spcBef>
            </a:pP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 Brown, President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12C7F-3856-49EA-A2D4-FD96B84AA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www.pmphase.com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D227B-B76F-49DA-AE46-7BBB13CE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93CB8A-648A-4CEF-BDE9-CAF811531AC0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D2B6525-99E4-4F72-AA2B-7C8931764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93200" y="8468"/>
            <a:ext cx="5795625" cy="5874808"/>
            <a:chOff x="6108170" y="8467"/>
            <a:chExt cx="6080656" cy="6163733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6E78F66-28F3-4763-9376-7D4B9324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E3EB9D1-BE12-4516-BDA2-E061984E9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A1A81E9-D83E-4717-8FF2-EF81C223D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428B5B5-A56A-4073-A2B5-9473015EA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D229B29-1970-4B4B-B084-A1BCAD18B8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356A97D6-FB22-4889-BD62-35ECF91E2E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323" r="581" b="-1323"/>
          <a:stretch/>
        </p:blipFill>
        <p:spPr>
          <a:xfrm>
            <a:off x="6535940" y="420583"/>
            <a:ext cx="5619925" cy="5593323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53986336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B02B5-C8B7-44E0-8B6B-A3C01488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2" y="118835"/>
            <a:ext cx="8534400" cy="887639"/>
          </a:xfrm>
        </p:spPr>
        <p:txBody>
          <a:bodyPr>
            <a:normAutofit fontScale="90000"/>
          </a:bodyPr>
          <a:lstStyle/>
          <a:p>
            <a:r>
              <a:rPr lang="en-US" sz="6000" b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Resources  </a:t>
            </a:r>
            <a:endParaRPr lang="en-US" sz="6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B586E-9E11-4132-9394-55DA6C35B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12" y="1125307"/>
            <a:ext cx="11507788" cy="5613858"/>
          </a:xfrm>
        </p:spPr>
        <p:txBody>
          <a:bodyPr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Copyright </a:t>
            </a:r>
            <a:endParaRPr lang="en-US" sz="3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u="sng" dirty="0">
              <a:solidFill>
                <a:srgbClr val="46040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3200" u="sng" dirty="0">
                <a:solidFill>
                  <a:srgbClr val="46040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u="sng" dirty="0">
                <a:solidFill>
                  <a:srgbClr val="460402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http://www.copyright.gov/help/index.html#general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76120-DE09-4DC5-AA4C-CD7647EC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300" y="6492875"/>
            <a:ext cx="7543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www.pmphase.com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E1F0-F6C6-4765-A608-6A055D87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93CB8A-648A-4CEF-BDE9-CAF811531AC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54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B02B5-C8B7-44E0-8B6B-A3C01488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2" y="182032"/>
            <a:ext cx="8534400" cy="1156911"/>
          </a:xfrm>
        </p:spPr>
        <p:txBody>
          <a:bodyPr>
            <a:normAutofit/>
          </a:bodyPr>
          <a:lstStyle/>
          <a:p>
            <a:r>
              <a:rPr lang="en-US" sz="6000" b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B586E-9E11-4132-9394-55DA6C35B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441" y="1745403"/>
            <a:ext cx="8534400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 M Brown, MBA, CPC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Consultant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www.pmphase.com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46040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india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brown@pmphase.com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76120-DE09-4DC5-AA4C-CD7647EC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</a:rPr>
              <a:t>www.pmphase.com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E1F0-F6C6-4765-A608-6A055D87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93CB8A-648A-4CEF-BDE9-CAF811531AC0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9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B02B5-C8B7-44E0-8B6B-A3C01488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87739"/>
            <a:ext cx="8534400" cy="831210"/>
          </a:xfrm>
        </p:spPr>
        <p:txBody>
          <a:bodyPr>
            <a:noAutofit/>
          </a:bodyPr>
          <a:lstStyle/>
          <a:p>
            <a:r>
              <a:rPr lang="en-US" sz="6000" b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B586E-9E11-4132-9394-55DA6C35B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76" y="1339624"/>
            <a:ext cx="7543801" cy="4832576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A Coach – Business Mentor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Don’t be afraid to ask and share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Your Mind Set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Staff to Leader</a:t>
            </a:r>
          </a:p>
          <a:p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Tools &amp; Resources 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What you need to succeed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76120-DE09-4DC5-AA4C-CD7647EC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</a:rPr>
              <a:t>www.pmphase.com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E1F0-F6C6-4765-A608-6A055D87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93CB8A-648A-4CEF-BDE9-CAF811531AC0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Light bulb with hanging lights background">
            <a:extLst>
              <a:ext uri="{FF2B5EF4-FFF2-40B4-BE49-F238E27FC236}">
                <a16:creationId xmlns:a16="http://schemas.microsoft.com/office/drawing/2014/main" id="{A0C76ACF-6F14-4211-A358-0DAF7297A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07" y="2126298"/>
            <a:ext cx="348860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0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B02B5-C8B7-44E0-8B6B-A3C01488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53" y="257810"/>
            <a:ext cx="8534400" cy="855979"/>
          </a:xfrm>
        </p:spPr>
        <p:txBody>
          <a:bodyPr>
            <a:noAutofit/>
          </a:bodyPr>
          <a:lstStyle/>
          <a:p>
            <a:r>
              <a:rPr lang="en-US" sz="6000" b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Mentor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B586E-9E11-4132-9394-55DA6C35B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561734"/>
            <a:ext cx="8534400" cy="4610466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a coach who will help you; </a:t>
            </a:r>
          </a:p>
          <a:p>
            <a:pPr marL="803275" lvl="1" indent="-346075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Reduce </a:t>
            </a:r>
            <a:r>
              <a:rPr lang="en-US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stress </a:t>
            </a:r>
          </a:p>
          <a:p>
            <a:pPr marL="803275" lvl="1" indent="-346075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Find your passion and purpose </a:t>
            </a:r>
          </a:p>
          <a:p>
            <a:pPr marL="803275" lvl="1" indent="-346075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 your accountability </a:t>
            </a:r>
          </a:p>
          <a:p>
            <a:pPr marL="803275" lvl="1" indent="-346075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Balance work/life </a:t>
            </a:r>
          </a:p>
          <a:p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76120-DE09-4DC5-AA4C-CD7647EC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</a:rPr>
              <a:t>www.pmphase.com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E1F0-F6C6-4765-A608-6A055D87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93CB8A-648A-4CEF-BDE9-CAF811531AC0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Teacher helping student with model wind turbine">
            <a:extLst>
              <a:ext uri="{FF2B5EF4-FFF2-40B4-BE49-F238E27FC236}">
                <a16:creationId xmlns:a16="http://schemas.microsoft.com/office/drawing/2014/main" id="{E3B9721E-93B0-437F-8E7F-A0F4BEDEB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52" y="530042"/>
            <a:ext cx="411279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88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B02B5-C8B7-44E0-8B6B-A3C01488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53" y="257810"/>
            <a:ext cx="8534400" cy="855979"/>
          </a:xfrm>
        </p:spPr>
        <p:txBody>
          <a:bodyPr>
            <a:noAutofit/>
          </a:bodyPr>
          <a:lstStyle/>
          <a:p>
            <a:r>
              <a:rPr lang="en-US" sz="6000" b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Mentor Contin..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76120-DE09-4DC5-AA4C-CD7647EC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</a:rPr>
              <a:t>www.pmphase.com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E1F0-F6C6-4765-A608-6A055D87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93CB8A-648A-4CEF-BDE9-CAF811531AC0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4088BD-7C22-48F5-A3B1-26EF447076A8}"/>
              </a:ext>
            </a:extLst>
          </p:cNvPr>
          <p:cNvSpPr txBox="1"/>
          <p:nvPr/>
        </p:nvSpPr>
        <p:spPr>
          <a:xfrm>
            <a:off x="223627" y="1124214"/>
            <a:ext cx="11281817" cy="504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9144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a coach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help you; </a:t>
            </a:r>
          </a:p>
          <a:p>
            <a:pPr marL="803275" lvl="1" indent="-346075" defTabSz="9144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ü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ncrease your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self-knowledge</a:t>
            </a:r>
          </a:p>
          <a:p>
            <a:pPr marL="692150" lvl="1" indent="-290513" defTabSz="9144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ü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Get and stay motivated </a:t>
            </a:r>
          </a:p>
          <a:p>
            <a:pPr marL="692150" lvl="1" indent="-290513" defTabSz="9144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ü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Become a well-rounded and more effective leader</a:t>
            </a:r>
          </a:p>
          <a:p>
            <a:pPr marL="747713" lvl="1" indent="-290513" defTabSz="91440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ü"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Develop stronger sales/negotiation skills </a:t>
            </a:r>
          </a:p>
        </p:txBody>
      </p:sp>
      <p:pic>
        <p:nvPicPr>
          <p:cNvPr id="6" name="Picture 5" descr="People greeting customers">
            <a:extLst>
              <a:ext uri="{FF2B5EF4-FFF2-40B4-BE49-F238E27FC236}">
                <a16:creationId xmlns:a16="http://schemas.microsoft.com/office/drawing/2014/main" id="{6D3FA965-9556-47CB-8824-9BD32E832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603" y="1268892"/>
            <a:ext cx="4059841" cy="265176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597299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B02B5-C8B7-44E0-8B6B-A3C01488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21" y="80647"/>
            <a:ext cx="8534400" cy="856614"/>
          </a:xfrm>
        </p:spPr>
        <p:txBody>
          <a:bodyPr>
            <a:noAutofit/>
          </a:bodyPr>
          <a:lstStyle/>
          <a:p>
            <a:r>
              <a:rPr lang="en-US" sz="6000" b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Your Mind Set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B586E-9E11-4132-9394-55DA6C35B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21" y="1039495"/>
            <a:ext cx="9971179" cy="5497830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to Leader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You’re a leader now!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Make decisions as a leader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Change the way you think of yourself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You’re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ecision maker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You’re the problem solver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Make decisions based on your business needs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not take short cuts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Make your business a priority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look for ways to evolve 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76120-DE09-4DC5-AA4C-CD7647EC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</a:rPr>
              <a:t>www.pmphase.com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E1F0-F6C6-4765-A608-6A055D87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93CB8A-648A-4CEF-BDE9-CAF811531AC0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Graphic 9" descr="Artificial Intelligence with solid fill">
            <a:extLst>
              <a:ext uri="{FF2B5EF4-FFF2-40B4-BE49-F238E27FC236}">
                <a16:creationId xmlns:a16="http://schemas.microsoft.com/office/drawing/2014/main" id="{7032736A-E239-44F2-B5AA-3AC018FBA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60373" y="714694"/>
            <a:ext cx="329184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88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B02B5-C8B7-44E0-8B6B-A3C01488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45" y="146367"/>
            <a:ext cx="11262939" cy="856614"/>
          </a:xfrm>
        </p:spPr>
        <p:txBody>
          <a:bodyPr>
            <a:noAutofit/>
          </a:bodyPr>
          <a:lstStyle/>
          <a:p>
            <a:r>
              <a:rPr lang="en-US" sz="6000" b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Your Mind Set Contin..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B586E-9E11-4132-9394-55DA6C35B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44" y="1468118"/>
            <a:ext cx="10897433" cy="4924744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professional and show professionalism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and everyone that works for you is always representing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your business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Change your behavior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up and be ready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Dress appropriately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exhibit 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courteous, conscientious, and business-like manners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are no longer just getting a check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business is earning revenue  </a:t>
            </a:r>
          </a:p>
          <a:p>
            <a:pPr lvl="1">
              <a:buFont typeface="Wingdings" panose="05000000000000000000" pitchFamily="2" charset="2"/>
              <a:buChar char=""/>
            </a:pPr>
            <a:endParaRPr lang="en-US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76120-DE09-4DC5-AA4C-CD7647EC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</a:rPr>
              <a:t>www.pmphase.com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E1F0-F6C6-4765-A608-6A055D87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93CB8A-648A-4CEF-BDE9-CAF811531AC0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Business woman writing">
            <a:extLst>
              <a:ext uri="{FF2B5EF4-FFF2-40B4-BE49-F238E27FC236}">
                <a16:creationId xmlns:a16="http://schemas.microsoft.com/office/drawing/2014/main" id="{BE51F68D-C4A1-4DBD-909A-83158447C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89" y="1002980"/>
            <a:ext cx="1283735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76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B02B5-C8B7-44E0-8B6B-A3C01488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98" y="236946"/>
            <a:ext cx="8534400" cy="864763"/>
          </a:xfrm>
        </p:spPr>
        <p:txBody>
          <a:bodyPr>
            <a:noAutofit/>
          </a:bodyPr>
          <a:lstStyle/>
          <a:p>
            <a:r>
              <a:rPr lang="en-US" sz="6000" b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Tools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76120-DE09-4DC5-AA4C-CD7647EC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www.pmphase.com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E1F0-F6C6-4765-A608-6A055D87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93CB8A-648A-4CEF-BDE9-CAF811531AC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5E59C7-4A94-49E9-9778-6BB88C700B39}"/>
              </a:ext>
            </a:extLst>
          </p:cNvPr>
          <p:cNvSpPr txBox="1">
            <a:spLocks/>
          </p:cNvSpPr>
          <p:nvPr/>
        </p:nvSpPr>
        <p:spPr>
          <a:xfrm>
            <a:off x="275998" y="1820171"/>
            <a:ext cx="10596441" cy="33585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Tools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Registration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Plan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Vendor/Business Contracts</a:t>
            </a:r>
          </a:p>
          <a:p>
            <a:pPr marL="457200" lvl="1" indent="0">
              <a:buNone/>
            </a:pP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Font typeface="Wingdings 3" panose="05040102010807070707" pitchFamily="18" charset="2"/>
              <a:buNone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5F285-4A86-47E6-B30F-7559A779B439}"/>
              </a:ext>
            </a:extLst>
          </p:cNvPr>
          <p:cNvSpPr txBox="1"/>
          <p:nvPr/>
        </p:nvSpPr>
        <p:spPr>
          <a:xfrm>
            <a:off x="6799722" y="2568528"/>
            <a:ext cx="511628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864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Branding </a:t>
            </a:r>
          </a:p>
          <a:p>
            <a:pPr lvl="1">
              <a:spcBef>
                <a:spcPts val="864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Trademarking </a:t>
            </a:r>
          </a:p>
          <a:p>
            <a:pPr lvl="1">
              <a:spcBef>
                <a:spcPts val="864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endParaRPr lang="en-US" sz="3600" dirty="0"/>
          </a:p>
        </p:txBody>
      </p:sp>
      <p:pic>
        <p:nvPicPr>
          <p:cNvPr id="7" name="Graphic 6" descr="Tools with solid fill">
            <a:extLst>
              <a:ext uri="{FF2B5EF4-FFF2-40B4-BE49-F238E27FC236}">
                <a16:creationId xmlns:a16="http://schemas.microsoft.com/office/drawing/2014/main" id="{2DCCAEAC-DE47-4FD9-ABBD-E1E90F1F0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2971800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89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B02B5-C8B7-44E0-8B6B-A3C01488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98" y="236946"/>
            <a:ext cx="8534400" cy="864763"/>
          </a:xfrm>
        </p:spPr>
        <p:txBody>
          <a:bodyPr>
            <a:noAutofit/>
          </a:bodyPr>
          <a:lstStyle/>
          <a:p>
            <a:r>
              <a:rPr lang="en-US" sz="6000" b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Tools Contin..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B586E-9E11-4132-9394-55DA6C35B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" y="1691568"/>
            <a:ext cx="8471751" cy="3715051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Tools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Bank Account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Credit Card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Accounting Tools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Expense Tracking </a:t>
            </a:r>
          </a:p>
          <a:p>
            <a:pPr lvl="1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76120-DE09-4DC5-AA4C-CD7647EC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</a:rPr>
              <a:t>www.pmphase.com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E1F0-F6C6-4765-A608-6A055D87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93CB8A-648A-4CEF-BDE9-CAF811531AC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Graphic 8" descr="Money with solid fill">
            <a:extLst>
              <a:ext uri="{FF2B5EF4-FFF2-40B4-BE49-F238E27FC236}">
                <a16:creationId xmlns:a16="http://schemas.microsoft.com/office/drawing/2014/main" id="{68319EB4-D546-4DBC-B909-A7053AB01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960197">
            <a:off x="6744390" y="2148840"/>
            <a:ext cx="292608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94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B02B5-C8B7-44E0-8B6B-A3C01488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2" y="118835"/>
            <a:ext cx="8534400" cy="887639"/>
          </a:xfrm>
        </p:spPr>
        <p:txBody>
          <a:bodyPr>
            <a:normAutofit fontScale="90000"/>
          </a:bodyPr>
          <a:lstStyle/>
          <a:p>
            <a:r>
              <a:rPr lang="en-US" sz="6000" b="1" cap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Resources  </a:t>
            </a:r>
            <a:endParaRPr lang="en-US" sz="6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B586E-9E11-4132-9394-55DA6C35B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12" y="1125307"/>
            <a:ext cx="11507788" cy="5613858"/>
          </a:xfrm>
        </p:spPr>
        <p:txBody>
          <a:bodyPr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SBA – Small Business Administration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https://www.sba.gov/business-guide/launch-your-business/pick-your-business-location</a:t>
            </a:r>
            <a:endParaRPr lang="en-US" sz="2800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BIZ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https://inbiz.in.gov/start-business</a:t>
            </a:r>
            <a:endParaRPr lang="en-US" sz="2800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DUNS  - 10-digit Business Number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https://www.dnb.com/duns-number/get-a-duns.html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Trademarking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https://www.uspto.gov/trademark/login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76120-DE09-4DC5-AA4C-CD7647EC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300" y="6492875"/>
            <a:ext cx="7543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www.pmphase.com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E1F0-F6C6-4765-A608-6A055D87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93CB8A-648A-4CEF-BDE9-CAF811531AC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70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8618</TotalTime>
  <Words>777</Words>
  <Application>Microsoft Office PowerPoint</Application>
  <PresentationFormat>Widescreen</PresentationFormat>
  <Paragraphs>186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Century Gothic</vt:lpstr>
      <vt:lpstr>Times New Roman</vt:lpstr>
      <vt:lpstr>Wingdings</vt:lpstr>
      <vt:lpstr>Wingdings 3</vt:lpstr>
      <vt:lpstr>Slice</vt:lpstr>
      <vt:lpstr>Business Mentoring</vt:lpstr>
      <vt:lpstr>Agenda</vt:lpstr>
      <vt:lpstr>Business Mentor </vt:lpstr>
      <vt:lpstr>Business Mentor Contin.. </vt:lpstr>
      <vt:lpstr>Change Your Mind Set </vt:lpstr>
      <vt:lpstr>Change Your Mind Set Contin..</vt:lpstr>
      <vt:lpstr>Business Tools </vt:lpstr>
      <vt:lpstr>Business Tools Contin..</vt:lpstr>
      <vt:lpstr>Business Resources  </vt:lpstr>
      <vt:lpstr>Business Resources  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India Brown</dc:creator>
  <cp:lastModifiedBy>India Brown</cp:lastModifiedBy>
  <cp:revision>100</cp:revision>
  <cp:lastPrinted>2021-02-18T16:55:36Z</cp:lastPrinted>
  <dcterms:created xsi:type="dcterms:W3CDTF">2020-10-16T21:07:35Z</dcterms:created>
  <dcterms:modified xsi:type="dcterms:W3CDTF">2022-01-30T04:09:59Z</dcterms:modified>
</cp:coreProperties>
</file>